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17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E0BF-A839-9C4F-83DE-786D374EE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624D2-F9ED-F842-946D-A75B13582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737B3-2D6F-E54D-9549-774FCC65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2D0F-817A-9245-B8EE-D32E47A4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891AD-963A-3644-A228-41C5CE64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2BF7-0F50-1A40-97E0-BDC575C7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F9596-E9C2-4D41-968F-5EF5A5F6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1515D-8399-8E45-82FC-D9222B8D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38256-016F-2A4D-B83B-75579274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8CED8-0644-C745-8F5E-F96CEA2F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F1CA7-08C9-1B47-A0AC-3F77DAA60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787CB-6936-2B4D-AE67-C5B360D80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1849-DCF4-5249-AC9E-65C81FD4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D8BE4-B4F9-0A42-976B-B4204121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0F07-4E49-4F4C-AF0C-587A36D4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E8B2-9C36-BD44-B45C-B521A6F3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78419-A0C9-0A48-B39D-E6A373B7E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996AC-FA1E-4D49-B6A1-19B3E0B8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5DCB5-47AD-0048-A703-66702FC7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091F-A39E-3E4B-A7E5-AA91BD0E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8ED7-E034-014F-B466-151AD908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17181-BAE4-404E-AC71-7977E3AEF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0FE5-B252-0045-95B6-036B8871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C3E3-A1CE-E147-BCB2-BC4676E3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21AC-E980-7647-A78E-D7FF8D3D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1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A7CA-325B-924F-A4EE-9E46116A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48C1D-A5A4-AA42-BCE6-52DAC143B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84010-CFCE-FC45-AF95-3790C64F9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0620C-64C6-114F-96CB-9C6A78D7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AC36E-1BBF-6845-B3BB-89DE5514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AA8F8-FB61-D249-9AF9-6EC2F798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1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92BE-168F-A94A-8F36-C3A0E68C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8D02D-4B09-7443-9673-12C85E2E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EE855-06F1-E543-A281-32C2FB024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58367-9414-0D41-888E-300270B58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1AF3E-F858-534A-B319-69D6B49F5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9F20D-1A0F-F846-B20E-2070BC7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44C8A-1575-FD4B-905F-12E442C8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F8E22-FB58-E14A-AC16-9102270F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8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605C-DC85-C94D-A873-B3B6F20E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A1EF9-51EB-DF43-A85D-F71ED602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E9866-77C6-734B-A4E3-528D4C7E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8A4C7-EC31-4C4E-8FA2-F3CC7F2A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771CB-1336-084E-B011-1786523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B9A0E-8690-2247-9375-77D978A1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1A24B-7FA2-B44A-ADC7-9478D2DC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9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BFAF-036C-C441-A7FF-973C82C9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4CDF7-DD92-3D49-8281-6507AE40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AF86-A4B1-3E4B-9B21-6E92EED6C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64A61-9655-2742-83DE-3FE7143D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104CF-317B-8D45-9167-6C3B447C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31EDA-EABA-734F-A5A2-D20135CE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109C-A55C-A148-9C8C-2A990BC7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34A02-2FFE-DF41-9AF0-2A023D634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84EE3-1F40-C244-8130-19803FF1F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85BEF-44F6-384B-B357-36367DF3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6E2D-8990-E448-8912-A4AAD057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B0430-617D-504C-B998-2B999C50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3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48ADF-1810-A14B-9355-37E4E2C5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46190-F264-F34D-A8C6-DE2CE4EE4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0C775-2920-8F4D-A7ED-613CE332D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672E7-E1E9-224B-A496-664A3C3E4D0F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7C74C-5E56-C546-A812-4770D6296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9281-084D-DF40-BFFF-D240ACB69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07FA-15E8-3049-8EA2-00C861537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5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58D5D73-12B6-DB4D-B2AA-F5F95852F66B}"/>
              </a:ext>
            </a:extLst>
          </p:cNvPr>
          <p:cNvGrpSpPr/>
          <p:nvPr/>
        </p:nvGrpSpPr>
        <p:grpSpPr>
          <a:xfrm>
            <a:off x="2336800" y="609677"/>
            <a:ext cx="7047507" cy="4514109"/>
            <a:chOff x="2336800" y="609677"/>
            <a:chExt cx="7047507" cy="451410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32B2B0-4C7A-1F4B-AB16-1EF8BB887BD6}"/>
                </a:ext>
              </a:extLst>
            </p:cNvPr>
            <p:cNvGrpSpPr/>
            <p:nvPr/>
          </p:nvGrpSpPr>
          <p:grpSpPr>
            <a:xfrm>
              <a:off x="2336800" y="1140177"/>
              <a:ext cx="5631593" cy="3838271"/>
              <a:chOff x="2336800" y="1140177"/>
              <a:chExt cx="5631593" cy="383827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A3D4EA2-7082-BA42-82A5-269FB7A9295B}"/>
                  </a:ext>
                </a:extLst>
              </p:cNvPr>
              <p:cNvSpPr/>
              <p:nvPr/>
            </p:nvSpPr>
            <p:spPr>
              <a:xfrm>
                <a:off x="2460978" y="1670754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44B9273-5056-6C43-A17D-BF0BD6BBD9FC}"/>
                  </a:ext>
                </a:extLst>
              </p:cNvPr>
              <p:cNvSpPr/>
              <p:nvPr/>
            </p:nvSpPr>
            <p:spPr>
              <a:xfrm>
                <a:off x="3008489" y="1670754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BD04A8-58EA-E441-9359-ABC43379F9EF}"/>
                  </a:ext>
                </a:extLst>
              </p:cNvPr>
              <p:cNvSpPr/>
              <p:nvPr/>
            </p:nvSpPr>
            <p:spPr>
              <a:xfrm>
                <a:off x="3556000" y="1670753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2771EF0-914F-3447-8570-37A0B3DF89BB}"/>
                  </a:ext>
                </a:extLst>
              </p:cNvPr>
              <p:cNvSpPr/>
              <p:nvPr/>
            </p:nvSpPr>
            <p:spPr>
              <a:xfrm>
                <a:off x="4608689" y="1670753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B6328C-DEB7-EA41-947F-2C54CD993F83}"/>
                  </a:ext>
                </a:extLst>
              </p:cNvPr>
              <p:cNvSpPr/>
              <p:nvPr/>
            </p:nvSpPr>
            <p:spPr>
              <a:xfrm>
                <a:off x="5703711" y="1670754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D742B7-257D-BC44-A6DE-18DB52BEC648}"/>
                  </a:ext>
                </a:extLst>
              </p:cNvPr>
              <p:cNvSpPr txBox="1"/>
              <p:nvPr/>
            </p:nvSpPr>
            <p:spPr>
              <a:xfrm>
                <a:off x="4081881" y="16388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502AF86-7F55-A94B-8B6F-EC7E44F7EC65}"/>
                  </a:ext>
                </a:extLst>
              </p:cNvPr>
              <p:cNvSpPr/>
              <p:nvPr/>
            </p:nvSpPr>
            <p:spPr>
              <a:xfrm>
                <a:off x="3008489" y="2884312"/>
                <a:ext cx="361245" cy="3612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AF6BDF-EB87-174A-BAD9-14B3C4959968}"/>
                  </a:ext>
                </a:extLst>
              </p:cNvPr>
              <p:cNvSpPr/>
              <p:nvPr/>
            </p:nvSpPr>
            <p:spPr>
              <a:xfrm>
                <a:off x="3556000" y="2884312"/>
                <a:ext cx="361245" cy="3612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654FD76-29B5-A940-ADB6-A95C65382A39}"/>
                  </a:ext>
                </a:extLst>
              </p:cNvPr>
              <p:cNvSpPr/>
              <p:nvPr/>
            </p:nvSpPr>
            <p:spPr>
              <a:xfrm>
                <a:off x="4608689" y="2894987"/>
                <a:ext cx="361245" cy="3612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84EB6DD-D2A6-A44A-B5BD-21E3B7E41135}"/>
                  </a:ext>
                </a:extLst>
              </p:cNvPr>
              <p:cNvSpPr/>
              <p:nvPr/>
            </p:nvSpPr>
            <p:spPr>
              <a:xfrm>
                <a:off x="5156200" y="2884311"/>
                <a:ext cx="361245" cy="36124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783251-6874-7148-B011-1E4233BA3188}"/>
                  </a:ext>
                </a:extLst>
              </p:cNvPr>
              <p:cNvSpPr txBox="1"/>
              <p:nvPr/>
            </p:nvSpPr>
            <p:spPr>
              <a:xfrm>
                <a:off x="4081881" y="28762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5A3D91F-4A08-9342-B001-C74D3F21B63C}"/>
                  </a:ext>
                </a:extLst>
              </p:cNvPr>
              <p:cNvSpPr/>
              <p:nvPr/>
            </p:nvSpPr>
            <p:spPr>
              <a:xfrm>
                <a:off x="5156200" y="1670754"/>
                <a:ext cx="361245" cy="361245"/>
              </a:xfrm>
              <a:prstGeom prst="ellipse">
                <a:avLst/>
              </a:prstGeom>
              <a:solidFill>
                <a:srgbClr val="FF7E79">
                  <a:alpha val="90980"/>
                </a:srgb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00F83C0-94CB-2248-A072-C471DF68C5EE}"/>
                  </a:ext>
                </a:extLst>
              </p:cNvPr>
              <p:cNvSpPr/>
              <p:nvPr/>
            </p:nvSpPr>
            <p:spPr>
              <a:xfrm>
                <a:off x="2460978" y="4119222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EB51A64-5D3E-3C44-85CD-63CE194562D7}"/>
                  </a:ext>
                </a:extLst>
              </p:cNvPr>
              <p:cNvSpPr/>
              <p:nvPr/>
            </p:nvSpPr>
            <p:spPr>
              <a:xfrm>
                <a:off x="3008489" y="4119222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51008BE-1E08-BA4F-ADE0-C93936914B33}"/>
                  </a:ext>
                </a:extLst>
              </p:cNvPr>
              <p:cNvSpPr/>
              <p:nvPr/>
            </p:nvSpPr>
            <p:spPr>
              <a:xfrm>
                <a:off x="3556000" y="4119221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320489B-E007-D143-842F-33B3FC99D38B}"/>
                  </a:ext>
                </a:extLst>
              </p:cNvPr>
              <p:cNvSpPr/>
              <p:nvPr/>
            </p:nvSpPr>
            <p:spPr>
              <a:xfrm>
                <a:off x="4608689" y="4119221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3DA8604-0A85-B245-B7D3-C4C0D23F4096}"/>
                  </a:ext>
                </a:extLst>
              </p:cNvPr>
              <p:cNvSpPr/>
              <p:nvPr/>
            </p:nvSpPr>
            <p:spPr>
              <a:xfrm>
                <a:off x="5703711" y="4119222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98C01F-0D29-F649-99D4-52509A10CD9F}"/>
                  </a:ext>
                </a:extLst>
              </p:cNvPr>
              <p:cNvSpPr txBox="1"/>
              <p:nvPr/>
            </p:nvSpPr>
            <p:spPr>
              <a:xfrm>
                <a:off x="4081881" y="408733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985F0D-2BC3-6040-A023-99F81C4E8EA7}"/>
                  </a:ext>
                </a:extLst>
              </p:cNvPr>
              <p:cNvSpPr/>
              <p:nvPr/>
            </p:nvSpPr>
            <p:spPr>
              <a:xfrm>
                <a:off x="5156200" y="4119222"/>
                <a:ext cx="361245" cy="36124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676E1D8-925D-6E4D-A3B6-BDC7B4E21E86}"/>
                  </a:ext>
                </a:extLst>
              </p:cNvPr>
              <p:cNvCxnSpPr>
                <a:stCxn id="8" idx="4"/>
                <a:endCxn id="13" idx="0"/>
              </p:cNvCxnSpPr>
              <p:nvPr/>
            </p:nvCxnSpPr>
            <p:spPr>
              <a:xfrm>
                <a:off x="3736623" y="2031998"/>
                <a:ext cx="0" cy="85231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459FC9F-181D-F041-A095-454662E41598}"/>
                  </a:ext>
                </a:extLst>
              </p:cNvPr>
              <p:cNvCxnSpPr>
                <a:cxnSpLocks/>
                <a:stCxn id="8" idx="3"/>
                <a:endCxn id="12" idx="0"/>
              </p:cNvCxnSpPr>
              <p:nvPr/>
            </p:nvCxnSpPr>
            <p:spPr>
              <a:xfrm flipH="1">
                <a:off x="3189112" y="1979095"/>
                <a:ext cx="419791" cy="90521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6AF2A5-BF72-6045-AE0E-A7D7F9EF226B}"/>
                  </a:ext>
                </a:extLst>
              </p:cNvPr>
              <p:cNvCxnSpPr>
                <a:cxnSpLocks/>
                <a:stCxn id="5" idx="5"/>
                <a:endCxn id="13" idx="1"/>
              </p:cNvCxnSpPr>
              <p:nvPr/>
            </p:nvCxnSpPr>
            <p:spPr>
              <a:xfrm>
                <a:off x="3316831" y="1979096"/>
                <a:ext cx="292072" cy="9581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8EC22E-F50F-2A40-959C-36C1E6F26AA9}"/>
                  </a:ext>
                </a:extLst>
              </p:cNvPr>
              <p:cNvCxnSpPr>
                <a:cxnSpLocks/>
                <a:stCxn id="4" idx="4"/>
                <a:endCxn id="12" idx="1"/>
              </p:cNvCxnSpPr>
              <p:nvPr/>
            </p:nvCxnSpPr>
            <p:spPr>
              <a:xfrm>
                <a:off x="2641601" y="2031999"/>
                <a:ext cx="419791" cy="90521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26B60BD-FAA9-674C-8CF5-C0717B7F4317}"/>
                  </a:ext>
                </a:extLst>
              </p:cNvPr>
              <p:cNvCxnSpPr>
                <a:cxnSpLocks/>
                <a:stCxn id="5" idx="4"/>
                <a:endCxn id="12" idx="0"/>
              </p:cNvCxnSpPr>
              <p:nvPr/>
            </p:nvCxnSpPr>
            <p:spPr>
              <a:xfrm>
                <a:off x="3189112" y="2031999"/>
                <a:ext cx="0" cy="85231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D79F1D-424B-8443-815E-1A8685A0623D}"/>
                  </a:ext>
                </a:extLst>
              </p:cNvPr>
              <p:cNvCxnSpPr>
                <a:cxnSpLocks/>
                <a:stCxn id="4" idx="5"/>
                <a:endCxn id="13" idx="1"/>
              </p:cNvCxnSpPr>
              <p:nvPr/>
            </p:nvCxnSpPr>
            <p:spPr>
              <a:xfrm>
                <a:off x="2769320" y="1979096"/>
                <a:ext cx="839583" cy="9581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07D9AFC-4D23-A244-92DD-2D48356ABABD}"/>
                  </a:ext>
                </a:extLst>
              </p:cNvPr>
              <p:cNvCxnSpPr>
                <a:cxnSpLocks/>
                <a:stCxn id="9" idx="4"/>
                <a:endCxn id="14" idx="0"/>
              </p:cNvCxnSpPr>
              <p:nvPr/>
            </p:nvCxnSpPr>
            <p:spPr>
              <a:xfrm>
                <a:off x="4789312" y="2031998"/>
                <a:ext cx="0" cy="86298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8FD550E-905F-9240-A538-839FCC3A96FE}"/>
                  </a:ext>
                </a:extLst>
              </p:cNvPr>
              <p:cNvCxnSpPr>
                <a:cxnSpLocks/>
                <a:stCxn id="17" idx="4"/>
                <a:endCxn id="15" idx="0"/>
              </p:cNvCxnSpPr>
              <p:nvPr/>
            </p:nvCxnSpPr>
            <p:spPr>
              <a:xfrm>
                <a:off x="5336823" y="2031999"/>
                <a:ext cx="0" cy="85231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DE43636-939D-6545-A7AF-1F9D8E6BA405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 flipH="1">
                <a:off x="5477933" y="2031999"/>
                <a:ext cx="406401" cy="85894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EFEF503-6FD9-9543-BCEB-A5B236101804}"/>
                  </a:ext>
                </a:extLst>
              </p:cNvPr>
              <p:cNvCxnSpPr>
                <a:cxnSpLocks/>
                <a:stCxn id="17" idx="3"/>
                <a:endCxn id="14" idx="7"/>
              </p:cNvCxnSpPr>
              <p:nvPr/>
            </p:nvCxnSpPr>
            <p:spPr>
              <a:xfrm flipH="1">
                <a:off x="4917031" y="1979096"/>
                <a:ext cx="292072" cy="96879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B57C66A-6D51-C641-BABC-D146743DAAD8}"/>
                  </a:ext>
                </a:extLst>
              </p:cNvPr>
              <p:cNvCxnSpPr>
                <a:cxnSpLocks/>
                <a:stCxn id="9" idx="5"/>
                <a:endCxn id="15" idx="0"/>
              </p:cNvCxnSpPr>
              <p:nvPr/>
            </p:nvCxnSpPr>
            <p:spPr>
              <a:xfrm>
                <a:off x="4917031" y="1979095"/>
                <a:ext cx="419792" cy="90521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62B7996-6D67-904F-B8E2-3DFABA4D9227}"/>
                  </a:ext>
                </a:extLst>
              </p:cNvPr>
              <p:cNvCxnSpPr>
                <a:cxnSpLocks/>
                <a:stCxn id="10" idx="3"/>
                <a:endCxn id="14" idx="7"/>
              </p:cNvCxnSpPr>
              <p:nvPr/>
            </p:nvCxnSpPr>
            <p:spPr>
              <a:xfrm flipH="1">
                <a:off x="4917031" y="1979096"/>
                <a:ext cx="839583" cy="96879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0F60140-9A6D-4C4D-B603-CDFD03EE4648}"/>
                  </a:ext>
                </a:extLst>
              </p:cNvPr>
              <p:cNvCxnSpPr>
                <a:cxnSpLocks/>
                <a:stCxn id="13" idx="4"/>
                <a:endCxn id="34" idx="0"/>
              </p:cNvCxnSpPr>
              <p:nvPr/>
            </p:nvCxnSpPr>
            <p:spPr>
              <a:xfrm>
                <a:off x="3736623" y="3245557"/>
                <a:ext cx="0" cy="8736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3A323F-CA9A-AB4C-9720-9DA5B16A9178}"/>
                  </a:ext>
                </a:extLst>
              </p:cNvPr>
              <p:cNvCxnSpPr>
                <a:cxnSpLocks/>
                <a:stCxn id="13" idx="3"/>
                <a:endCxn id="33" idx="0"/>
              </p:cNvCxnSpPr>
              <p:nvPr/>
            </p:nvCxnSpPr>
            <p:spPr>
              <a:xfrm flipH="1">
                <a:off x="3189112" y="3192654"/>
                <a:ext cx="419791" cy="92656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5E42DB-0279-E248-9081-565783BE612A}"/>
                  </a:ext>
                </a:extLst>
              </p:cNvPr>
              <p:cNvCxnSpPr>
                <a:cxnSpLocks/>
                <a:stCxn id="13" idx="3"/>
                <a:endCxn id="32" idx="0"/>
              </p:cNvCxnSpPr>
              <p:nvPr/>
            </p:nvCxnSpPr>
            <p:spPr>
              <a:xfrm flipH="1">
                <a:off x="2641601" y="3192654"/>
                <a:ext cx="967302" cy="92656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B8FE57E-28E5-7348-9717-836E4560D055}"/>
                  </a:ext>
                </a:extLst>
              </p:cNvPr>
              <p:cNvCxnSpPr>
                <a:cxnSpLocks/>
                <a:stCxn id="12" idx="4"/>
                <a:endCxn id="33" idx="0"/>
              </p:cNvCxnSpPr>
              <p:nvPr/>
            </p:nvCxnSpPr>
            <p:spPr>
              <a:xfrm>
                <a:off x="3189112" y="3245557"/>
                <a:ext cx="0" cy="873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9EC5587-59AD-CF43-9FA3-3420E4FCF381}"/>
                  </a:ext>
                </a:extLst>
              </p:cNvPr>
              <p:cNvCxnSpPr>
                <a:cxnSpLocks/>
                <a:stCxn id="12" idx="4"/>
                <a:endCxn id="34" idx="0"/>
              </p:cNvCxnSpPr>
              <p:nvPr/>
            </p:nvCxnSpPr>
            <p:spPr>
              <a:xfrm>
                <a:off x="3189112" y="3245557"/>
                <a:ext cx="547511" cy="8736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FE434F6-CD8E-0241-AC0C-174D056D9662}"/>
                  </a:ext>
                </a:extLst>
              </p:cNvPr>
              <p:cNvCxnSpPr>
                <a:cxnSpLocks/>
                <a:stCxn id="14" idx="4"/>
                <a:endCxn id="35" idx="0"/>
              </p:cNvCxnSpPr>
              <p:nvPr/>
            </p:nvCxnSpPr>
            <p:spPr>
              <a:xfrm>
                <a:off x="4789312" y="3256232"/>
                <a:ext cx="0" cy="86298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F62D751-0EC4-5D46-9430-C10A53C76E04}"/>
                  </a:ext>
                </a:extLst>
              </p:cNvPr>
              <p:cNvCxnSpPr>
                <a:cxnSpLocks/>
                <a:stCxn id="15" idx="4"/>
                <a:endCxn id="38" idx="0"/>
              </p:cNvCxnSpPr>
              <p:nvPr/>
            </p:nvCxnSpPr>
            <p:spPr>
              <a:xfrm>
                <a:off x="5336823" y="3245556"/>
                <a:ext cx="0" cy="87366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1DC4A8A-EBD4-F54A-B4F6-09F904E16C5D}"/>
                  </a:ext>
                </a:extLst>
              </p:cNvPr>
              <p:cNvCxnSpPr>
                <a:cxnSpLocks/>
                <a:stCxn id="15" idx="5"/>
                <a:endCxn id="36" idx="0"/>
              </p:cNvCxnSpPr>
              <p:nvPr/>
            </p:nvCxnSpPr>
            <p:spPr>
              <a:xfrm>
                <a:off x="5464542" y="3192653"/>
                <a:ext cx="419792" cy="92656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88E4451-1E80-724A-9D0B-40B130861FAD}"/>
                  </a:ext>
                </a:extLst>
              </p:cNvPr>
              <p:cNvCxnSpPr>
                <a:cxnSpLocks/>
                <a:stCxn id="14" idx="5"/>
                <a:endCxn id="38" idx="0"/>
              </p:cNvCxnSpPr>
              <p:nvPr/>
            </p:nvCxnSpPr>
            <p:spPr>
              <a:xfrm>
                <a:off x="4917031" y="3203329"/>
                <a:ext cx="419792" cy="91589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230AE8-ECF4-134E-911E-29372633E0F7}"/>
                  </a:ext>
                </a:extLst>
              </p:cNvPr>
              <p:cNvCxnSpPr>
                <a:cxnSpLocks/>
                <a:stCxn id="15" idx="4"/>
                <a:endCxn id="35" idx="0"/>
              </p:cNvCxnSpPr>
              <p:nvPr/>
            </p:nvCxnSpPr>
            <p:spPr>
              <a:xfrm flipH="1">
                <a:off x="4789312" y="3245556"/>
                <a:ext cx="547511" cy="873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72EA354-AEAC-454E-B598-89DA186E0BA4}"/>
                  </a:ext>
                </a:extLst>
              </p:cNvPr>
              <p:cNvCxnSpPr>
                <a:cxnSpLocks/>
                <a:stCxn id="14" idx="5"/>
                <a:endCxn id="36" idx="0"/>
              </p:cNvCxnSpPr>
              <p:nvPr/>
            </p:nvCxnSpPr>
            <p:spPr>
              <a:xfrm>
                <a:off x="4917031" y="3203329"/>
                <a:ext cx="967303" cy="91589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ED1CB80-D6FE-014D-99F9-72A271FB02FB}"/>
                  </a:ext>
                </a:extLst>
              </p:cNvPr>
              <p:cNvSpPr txBox="1"/>
              <p:nvPr/>
            </p:nvSpPr>
            <p:spPr>
              <a:xfrm>
                <a:off x="6251221" y="2890943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9F17AB1-8577-B749-B034-CD4C209CCD5B}"/>
                  </a:ext>
                </a:extLst>
              </p:cNvPr>
              <p:cNvSpPr txBox="1"/>
              <p:nvPr/>
            </p:nvSpPr>
            <p:spPr>
              <a:xfrm>
                <a:off x="6251221" y="4115177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81A7FEA-01FE-0B42-A81A-85C8A286106B}"/>
                  </a:ext>
                </a:extLst>
              </p:cNvPr>
              <p:cNvSpPr txBox="1"/>
              <p:nvPr/>
            </p:nvSpPr>
            <p:spPr>
              <a:xfrm>
                <a:off x="6251221" y="1638864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92D5834-B39B-1443-8BFF-AC10C999CE95}"/>
                  </a:ext>
                </a:extLst>
              </p:cNvPr>
              <p:cNvSpPr txBox="1"/>
              <p:nvPr/>
            </p:nvSpPr>
            <p:spPr>
              <a:xfrm>
                <a:off x="6513230" y="1163277"/>
                <a:ext cx="14228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7E79"/>
                    </a:solidFill>
                  </a:rPr>
                  <a:t>Task assignment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04FA4E9-3FFD-8944-AC18-15FC35F98859}"/>
                  </a:ext>
                </a:extLst>
              </p:cNvPr>
              <p:cNvSpPr txBox="1"/>
              <p:nvPr/>
            </p:nvSpPr>
            <p:spPr>
              <a:xfrm>
                <a:off x="6463649" y="2786859"/>
                <a:ext cx="15047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Descending neurons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5DD818A-D413-A240-A3CF-89B2EDCCD995}"/>
                  </a:ext>
                </a:extLst>
              </p:cNvPr>
              <p:cNvSpPr txBox="1"/>
              <p:nvPr/>
            </p:nvSpPr>
            <p:spPr>
              <a:xfrm>
                <a:off x="6666781" y="4332117"/>
                <a:ext cx="10883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5"/>
                    </a:solidFill>
                  </a:rPr>
                  <a:t>Motor neurons</a:t>
                </a:r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10A04D5-B252-4645-95B6-81DE7A6A977A}"/>
                  </a:ext>
                </a:extLst>
              </p:cNvPr>
              <p:cNvCxnSpPr>
                <a:cxnSpLocks/>
                <a:stCxn id="12" idx="3"/>
                <a:endCxn id="32" idx="0"/>
              </p:cNvCxnSpPr>
              <p:nvPr/>
            </p:nvCxnSpPr>
            <p:spPr>
              <a:xfrm flipH="1">
                <a:off x="2641601" y="3192654"/>
                <a:ext cx="419791" cy="92656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3307C43-ED0D-1140-B248-431117F42768}"/>
                  </a:ext>
                </a:extLst>
              </p:cNvPr>
              <p:cNvCxnSpPr/>
              <p:nvPr/>
            </p:nvCxnSpPr>
            <p:spPr>
              <a:xfrm>
                <a:off x="2336800" y="1456266"/>
                <a:ext cx="377331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785EC6A-007D-4A4A-BB03-A1425822AB74}"/>
                  </a:ext>
                </a:extLst>
              </p:cNvPr>
              <p:cNvSpPr/>
              <p:nvPr/>
            </p:nvSpPr>
            <p:spPr>
              <a:xfrm>
                <a:off x="2595881" y="1140177"/>
                <a:ext cx="45719" cy="316089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E4C0A58-CB63-BD40-B795-B9208E629BE7}"/>
                  </a:ext>
                </a:extLst>
              </p:cNvPr>
              <p:cNvCxnSpPr/>
              <p:nvPr/>
            </p:nvCxnSpPr>
            <p:spPr>
              <a:xfrm>
                <a:off x="2336800" y="4972756"/>
                <a:ext cx="377331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C365069-C4E4-644C-B13E-41886889B99C}"/>
                  </a:ext>
                </a:extLst>
              </p:cNvPr>
              <p:cNvSpPr/>
              <p:nvPr/>
            </p:nvSpPr>
            <p:spPr>
              <a:xfrm>
                <a:off x="2595881" y="4656667"/>
                <a:ext cx="45719" cy="3160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8E0ECF6-19B1-4440-9594-601CE53AACED}"/>
                  </a:ext>
                </a:extLst>
              </p:cNvPr>
              <p:cNvSpPr/>
              <p:nvPr/>
            </p:nvSpPr>
            <p:spPr>
              <a:xfrm>
                <a:off x="3717586" y="4656667"/>
                <a:ext cx="45719" cy="3160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3B9CCB6-1119-8140-8E45-2929C3165FCF}"/>
                  </a:ext>
                </a:extLst>
              </p:cNvPr>
              <p:cNvSpPr/>
              <p:nvPr/>
            </p:nvSpPr>
            <p:spPr>
              <a:xfrm>
                <a:off x="5313681" y="4656667"/>
                <a:ext cx="45719" cy="3160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FB91DB-1C5E-8049-B9A3-8E7CC7D9329B}"/>
                </a:ext>
              </a:extLst>
            </p:cNvPr>
            <p:cNvSpPr txBox="1"/>
            <p:nvPr/>
          </p:nvSpPr>
          <p:spPr>
            <a:xfrm>
              <a:off x="2370667" y="80151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C45200-E3EC-8848-9411-059AC67DE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5396" y="3789542"/>
              <a:ext cx="833001" cy="13342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0F5D07-83BC-E44B-B1E4-B30AA5348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1940" y="2359432"/>
              <a:ext cx="1059914" cy="119240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596A4A-356A-474B-8E4E-BA3B650E3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45" t="11566" r="12405" b="16453"/>
            <a:stretch/>
          </p:blipFill>
          <p:spPr>
            <a:xfrm>
              <a:off x="7936088" y="609677"/>
              <a:ext cx="1448219" cy="1422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061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90957B-08C8-5F4F-BF0A-A8DA1F8A84C4}"/>
              </a:ext>
            </a:extLst>
          </p:cNvPr>
          <p:cNvGrpSpPr/>
          <p:nvPr/>
        </p:nvGrpSpPr>
        <p:grpSpPr>
          <a:xfrm>
            <a:off x="0" y="287150"/>
            <a:ext cx="4978400" cy="3556000"/>
            <a:chOff x="3715288" y="2580899"/>
            <a:chExt cx="4978400" cy="355600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8D823BE-7E95-7D47-8331-044CCBD26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288" y="2580899"/>
              <a:ext cx="4978400" cy="35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954CE1B9-5452-554A-9E61-5CC5B851B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58" y="2908300"/>
              <a:ext cx="1598865" cy="145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F436F-EAA1-3B45-A610-39B4628D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9488" y="4358899"/>
              <a:ext cx="1446607" cy="4171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552C0B-39DB-7B4E-BDF1-85F76E7E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6561" y="5013490"/>
              <a:ext cx="1809534" cy="19913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AAC149-81F1-4B4F-BC1E-2D45474DDFA0}"/>
              </a:ext>
            </a:extLst>
          </p:cNvPr>
          <p:cNvGrpSpPr/>
          <p:nvPr/>
        </p:nvGrpSpPr>
        <p:grpSpPr>
          <a:xfrm>
            <a:off x="4978400" y="3051782"/>
            <a:ext cx="6934200" cy="3556000"/>
            <a:chOff x="4978400" y="3051782"/>
            <a:chExt cx="6934200" cy="3556000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7E3B78D5-84D4-D64B-AF8D-3782828FA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400" y="3051782"/>
              <a:ext cx="6934200" cy="35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A17073-D12D-964F-ADFC-7ED906A33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060" y="4829782"/>
              <a:ext cx="1446607" cy="4171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66C2D9-0569-DA44-80A3-F8819AED0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2512" y="5446147"/>
              <a:ext cx="1979155" cy="219376"/>
            </a:xfrm>
            <a:prstGeom prst="rect">
              <a:avLst/>
            </a:prstGeom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C754DD3D-6493-664F-AA99-139CBCF27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045" y="3264455"/>
              <a:ext cx="1611478" cy="1456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53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8865</TotalTime>
  <Words>24</Words>
  <Application>Microsoft Macintosh PowerPoint</Application>
  <PresentationFormat>Widescreen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Zhang</dc:creator>
  <cp:lastModifiedBy>Grace Zhang</cp:lastModifiedBy>
  <cp:revision>28</cp:revision>
  <cp:lastPrinted>2019-07-26T15:44:35Z</cp:lastPrinted>
  <dcterms:created xsi:type="dcterms:W3CDTF">2019-07-23T22:04:26Z</dcterms:created>
  <dcterms:modified xsi:type="dcterms:W3CDTF">2019-08-01T00:40:13Z</dcterms:modified>
</cp:coreProperties>
</file>